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19.10.2022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19.10.2022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19.10.2022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19.10.2022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19.10.2022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19.10.2022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19.10.2022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19.10.2022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19.10.2022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19.10.2022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19.10.2022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19.10.2022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516233" y="9697078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</a:t>
            </a: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25.10.2022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</a:t>
            </a: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12:00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</a:t>
            </a: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BZ</a:t>
            </a:r>
            <a:r>
              <a:rPr lang="tr-TR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-D0</a:t>
            </a:r>
            <a:r>
              <a:rPr lang="tr-TR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42618" y="4836371"/>
            <a:ext cx="2860086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ELİF-GÜNEŞ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Times New Roman"/>
              <a:cs typeface="Calibri"/>
            </a:endParaRPr>
          </a:p>
          <a:p>
            <a:pPr algn="ctr">
              <a:lnSpc>
                <a:spcPct val="125000"/>
              </a:lnSpc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20519017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45223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B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i</a:t>
            </a:r>
            <a:r>
              <a:rPr lang="tr-TR" sz="24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yolojik</a:t>
            </a: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aktivite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i</a:t>
            </a:r>
            <a:r>
              <a:rPr lang="tr-TR" sz="24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çereb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i</a:t>
            </a:r>
            <a:r>
              <a:rPr lang="tr-TR" sz="24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lecek</a:t>
            </a: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heterohalkalı</a:t>
            </a: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b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i</a:t>
            </a: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leş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i</a:t>
            </a:r>
            <a:r>
              <a:rPr lang="tr-TR" sz="24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kler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i</a:t>
            </a: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n tek kap – çok bileşenli sentezleri</a:t>
            </a: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en-US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en-US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Times New Roman"/>
                <a:ea typeface="Batang"/>
              </a:rPr>
              <a:t> </a:t>
            </a:r>
            <a:r>
              <a:rPr lang="tr-TR" b="1" dirty="0">
                <a:solidFill>
                  <a:srgbClr val="002060"/>
                </a:solidFill>
                <a:latin typeface="Comic Sans MS" panose="030F0702030302020204" pitchFamily="66" charset="0"/>
                <a:ea typeface="Batang"/>
              </a:rPr>
              <a:t>Prof. </a:t>
            </a:r>
            <a:r>
              <a:rPr lang="tr-TR" b="1">
                <a:solidFill>
                  <a:srgbClr val="002060"/>
                </a:solidFill>
                <a:latin typeface="Comic Sans MS" panose="030F0702030302020204" pitchFamily="66" charset="0"/>
                <a:ea typeface="Batang"/>
              </a:rPr>
              <a:t>Dr</a:t>
            </a:r>
            <a:r>
              <a:rPr lang="tr-TR">
                <a:latin typeface="Times New Roman"/>
                <a:ea typeface="Batang"/>
              </a:rPr>
              <a:t>. </a:t>
            </a:r>
            <a:r>
              <a:rPr lang="en-US" b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Zuhal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 Turgut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68A2330-10DA-EEB4-3EA3-9031F687A37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325" y="2868298"/>
            <a:ext cx="1026753" cy="1380980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D792263C-F08F-B5E7-05A5-50E098AA402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456" y="7718166"/>
            <a:ext cx="1035264" cy="1380352"/>
          </a:xfrm>
          <a:prstGeom prst="rect">
            <a:avLst/>
          </a:prstGeom>
          <a:ln w="101600">
            <a:solidFill>
              <a:schemeClr val="accent6">
                <a:lumMod val="75000"/>
              </a:schemeClr>
            </a:solidFill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90F09FFC-316C-4E93-AB6E-C21D0C338A4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735" y="7710363"/>
            <a:ext cx="1098922" cy="1469730"/>
          </a:xfrm>
          <a:prstGeom prst="rect">
            <a:avLst/>
          </a:prstGeom>
          <a:ln w="101600">
            <a:solidFill>
              <a:schemeClr val="accent5">
                <a:lumMod val="60000"/>
                <a:lumOff val="40000"/>
              </a:schemeClr>
            </a:solidFill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xmlns="" id="{D399E05D-6BFB-4EB3-8DF5-B3C048E5E2B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456" y="7707327"/>
            <a:ext cx="1141458" cy="1443887"/>
          </a:xfrm>
          <a:prstGeom prst="rect">
            <a:avLst/>
          </a:prstGeom>
          <a:ln w="101600">
            <a:solidFill>
              <a:schemeClr val="accent3"/>
            </a:solidFill>
          </a:ln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234</TotalTime>
  <Words>57</Words>
  <Application>Microsoft Office PowerPoint</Application>
  <PresentationFormat>Özel</PresentationFormat>
  <Paragraphs>18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32</cp:revision>
  <dcterms:created xsi:type="dcterms:W3CDTF">2016-11-29T08:51:08Z</dcterms:created>
  <dcterms:modified xsi:type="dcterms:W3CDTF">2022-10-19T18:28:44Z</dcterms:modified>
</cp:coreProperties>
</file>